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1" autoAdjust="0"/>
    <p:restoredTop sz="94660"/>
  </p:normalViewPr>
  <p:slideViewPr>
    <p:cSldViewPr snapToGrid="0">
      <p:cViewPr varScale="1">
        <p:scale>
          <a:sx n="81" d="100"/>
          <a:sy n="81" d="100"/>
        </p:scale>
        <p:origin x="120" y="6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5F2DCB5-226A-4980-9D05-4477EB9655E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571E7EAE-7CAB-4281-B6F2-A9EAA16E0A1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D501385-6012-4CED-8F2C-5D23A027E3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55FE85-D94D-4840-9C76-7E81A5A84038}" type="datetimeFigureOut">
              <a:rPr lang="cs-CZ" smtClean="0"/>
              <a:t>28.8.2026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9BB09D5-B27A-4162-B0BE-61B210CACB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7745A7B-E0C4-4787-9CDF-6B950C0923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63E7D2-8ED8-426F-838D-B3A675BDBD8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635644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321AE43-2252-4F3D-973C-A899E9DED5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1C7823F8-8959-4CDC-9020-7E7B48C5B58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735D0EA-8081-46DF-AAA3-E9C2B69D20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55FE85-D94D-4840-9C76-7E81A5A84038}" type="datetimeFigureOut">
              <a:rPr lang="cs-CZ" smtClean="0"/>
              <a:t>28.8.2026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DF6DFF9-07AF-4D73-A72C-AFB5D38FF0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25DAB76-B99E-4209-9BA5-5C345B6815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63E7D2-8ED8-426F-838D-B3A675BDBD8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309405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5B9CCFA6-525C-4BF9-9E9D-60EFD726D99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D81EEF53-9E54-4ECD-BCB7-CEFAFAE4ADA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5231AAE-598B-45F7-9C89-83C91C694C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55FE85-D94D-4840-9C76-7E81A5A84038}" type="datetimeFigureOut">
              <a:rPr lang="cs-CZ" smtClean="0"/>
              <a:t>28.8.2026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2D19C74-CEBD-413B-B486-D46A171A8B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0C9D885-9B0F-437D-AD27-465EB620E8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63E7D2-8ED8-426F-838D-B3A675BDBD8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310558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FB82C58-BB3D-4722-BD6E-5B689C3E8D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33CC010-2FCA-434C-AF25-7A13D86306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AC290DC-0B56-4D0D-BCC4-76A9D5BBF0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55FE85-D94D-4840-9C76-7E81A5A84038}" type="datetimeFigureOut">
              <a:rPr lang="cs-CZ" smtClean="0"/>
              <a:t>28.8.2026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3FD9B21-DA4C-44E2-B65B-10CACA6ED7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8D23603-79A9-4D33-B0CF-21CDAF2A5E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63E7D2-8ED8-426F-838D-B3A675BDBD8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073621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5AF9F07-6A4B-4483-9E6F-503A8DDDAF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4F4C8CED-3F57-4D3B-B887-CB0B09D85D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6504FE2-525D-4D7F-8124-0313FC9B6F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55FE85-D94D-4840-9C76-7E81A5A84038}" type="datetimeFigureOut">
              <a:rPr lang="cs-CZ" smtClean="0"/>
              <a:t>28.8.2026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AF6F4CD-0B3A-4138-BA63-5F8B3E158E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E2700E7-3A8B-4D35-A233-347D17C1B3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63E7D2-8ED8-426F-838D-B3A675BDBD8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20863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7DE5825-F66D-49C7-A825-500B71516C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AE0AA2C-5017-424E-A465-FB14A4AD187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61ADEDEF-CA64-40E1-9CC8-F5BD506E634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417576AD-5115-4C12-A55A-6D538E8FD3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55FE85-D94D-4840-9C76-7E81A5A84038}" type="datetimeFigureOut">
              <a:rPr lang="cs-CZ" smtClean="0"/>
              <a:t>28.8.2026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5530CC48-7CE3-4DA4-82E0-4B7F225467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3468C73C-B959-4F82-92A4-1B776E0EF4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63E7D2-8ED8-426F-838D-B3A675BDBD8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272600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D1649F7-23F0-423F-82A5-74CB0ABAC2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93CC63E4-646F-4A29-8AA2-967CFA2C54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B789AA90-AC5C-4A00-A3E5-1402C9B10F2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B85987E1-B14B-4640-8BE1-492FD121BE2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995FE0A0-8AC8-47B9-8E02-13ADD095F1B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19F0DFE6-C897-453A-B5D8-D1A93244D6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55FE85-D94D-4840-9C76-7E81A5A84038}" type="datetimeFigureOut">
              <a:rPr lang="cs-CZ" smtClean="0"/>
              <a:t>28.8.2026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C1EEE191-BB6B-42DF-AACD-46FF9B3310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0CE770D6-CC83-4A54-A47B-40BA44528E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63E7D2-8ED8-426F-838D-B3A675BDBD8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446209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A7AC2DC-3BBE-48D7-A80D-18C9662437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811EB4E9-1997-4A3C-B640-24362C5651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55FE85-D94D-4840-9C76-7E81A5A84038}" type="datetimeFigureOut">
              <a:rPr lang="cs-CZ" smtClean="0"/>
              <a:t>28.8.2026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F9483AEA-EF10-4DAF-A1A6-8614399CEE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E0DD254C-8069-4187-B832-DE6A025B06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63E7D2-8ED8-426F-838D-B3A675BDBD8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596042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2B7C835C-2AC7-4140-889B-9346D3504C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55FE85-D94D-4840-9C76-7E81A5A84038}" type="datetimeFigureOut">
              <a:rPr lang="cs-CZ" smtClean="0"/>
              <a:t>28.8.2026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6883009C-6D0A-4D2D-85E6-2C4F5654E4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0492005E-0D8E-4124-BD15-8475773CDD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63E7D2-8ED8-426F-838D-B3A675BDBD8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727909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ACB176E-094A-49B3-BA5A-E966AD85BC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306E072-9207-4ADB-9B10-9CCBFB95AA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EA0D1D1A-7FB6-482B-82E4-6B7A2C44391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812E8792-909A-4026-843B-EFDE8B56F1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55FE85-D94D-4840-9C76-7E81A5A84038}" type="datetimeFigureOut">
              <a:rPr lang="cs-CZ" smtClean="0"/>
              <a:t>28.8.2026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79A6353B-61B1-4262-A439-44017A9312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A5796721-8F19-48E6-B4FB-67F856442D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63E7D2-8ED8-426F-838D-B3A675BDBD8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512183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733293F-BEE6-4A62-ADBD-D49AEBFF81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024B2652-E031-42D2-8A5C-5BA55A05DE1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FDC11D90-60E1-4D9E-818A-AAF065179A1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3BD47E0C-209A-4690-BF47-94BD8471EE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55FE85-D94D-4840-9C76-7E81A5A84038}" type="datetimeFigureOut">
              <a:rPr lang="cs-CZ" smtClean="0"/>
              <a:t>28.8.2026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902607BB-FB44-4C63-A7BC-6CDD52219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CE6CFBB2-1E7D-4620-B409-F0D2600AF7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63E7D2-8ED8-426F-838D-B3A675BDBD8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777773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30EB4E95-909E-450D-A3C9-C855764E7F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0B585A7E-AC1A-43A9-B22C-9D3992FEAA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C5FD603-AFE2-4AC8-9CFF-AC06115AA1F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55FE85-D94D-4840-9C76-7E81A5A84038}" type="datetimeFigureOut">
              <a:rPr lang="cs-CZ" smtClean="0"/>
              <a:t>28.8.2026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2C88715-B31C-4B1B-B7D3-989513FF126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E4E8E21-45F3-4A94-BC0C-8E18B88D1C3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63E7D2-8ED8-426F-838D-B3A675BDBD8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67964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643C9709-689B-4375-91B3-1D8ECAD51D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0393" y="176212"/>
            <a:ext cx="8677275" cy="6505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36313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>
            <a:extLst>
              <a:ext uri="{FF2B5EF4-FFF2-40B4-BE49-F238E27FC236}">
                <a16:creationId xmlns:a16="http://schemas.microsoft.com/office/drawing/2014/main" id="{1A74DB9F-C464-4E93-8F2B-B673906540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0352" y="124764"/>
            <a:ext cx="8811296" cy="6608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28002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DF292F8A-E10D-4DD2-A447-26BC39671B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9758" y="122349"/>
            <a:ext cx="8817735" cy="6613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1439289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0</Words>
  <Application>Microsoft Office PowerPoint</Application>
  <PresentationFormat>Širokoúhlá obrazovka</PresentationFormat>
  <Paragraphs>0</Paragraphs>
  <Slides>3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Motiv Office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Štadlerová Lenka</dc:creator>
  <cp:lastModifiedBy>Pavla</cp:lastModifiedBy>
  <cp:revision>1</cp:revision>
  <dcterms:created xsi:type="dcterms:W3CDTF">2026-08-18T09:43:45Z</dcterms:created>
  <dcterms:modified xsi:type="dcterms:W3CDTF">2026-08-28T06:30:30Z</dcterms:modified>
</cp:coreProperties>
</file>